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2076137127" r:id="rId14"/>
    <p:sldId id="263" r:id="rId15"/>
    <p:sldId id="5041" r:id="rId16"/>
    <p:sldId id="4971" r:id="rId17"/>
    <p:sldId id="2076137129" r:id="rId18"/>
    <p:sldId id="2076137128" r:id="rId19"/>
    <p:sldId id="2076137130" r:id="rId20"/>
    <p:sldId id="4973" r:id="rId21"/>
    <p:sldId id="4974" r:id="rId22"/>
    <p:sldId id="5040" r:id="rId23"/>
    <p:sldId id="5042" r:id="rId24"/>
    <p:sldId id="266" r:id="rId25"/>
    <p:sldId id="5044" r:id="rId26"/>
    <p:sldId id="5045" r:id="rId27"/>
    <p:sldId id="5046" r:id="rId28"/>
    <p:sldId id="5047" r:id="rId29"/>
    <p:sldId id="5048" r:id="rId30"/>
    <p:sldId id="369" r:id="rId31"/>
    <p:sldId id="5043" r:id="rId32"/>
    <p:sldId id="370" r:id="rId33"/>
    <p:sldId id="4965" r:id="rId34"/>
    <p:sldId id="2076137132" r:id="rId35"/>
    <p:sldId id="2076137133" r:id="rId36"/>
    <p:sldId id="2076137131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  <p14:sldId id="369"/>
            <p14:sldId id="5043"/>
            <p14:sldId id="370"/>
            <p14:sldId id="4965"/>
            <p14:sldId id="2076137132"/>
            <p14:sldId id="2076137133"/>
            <p14:sldId id="2076137131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39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May 25,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A3408-3486-4B94-A3BC-B598898BD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95" y="577849"/>
            <a:ext cx="5630409" cy="44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F939-36E3-4BA1-A77A-D38D9F6FF24A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DBB8E-767E-4312-9CDC-75A2F3C9296E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F8D2C-82FC-4CE9-B939-36D576E0FA2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AF920-F53B-45BE-A250-2E52E5B1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36616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10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6933</TotalTime>
  <Words>499</Words>
  <Application>Microsoft Office PowerPoint</Application>
  <PresentationFormat>On-screen Show (16:9)</PresentationFormat>
  <Paragraphs>156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May 25, 2021</vt:lpstr>
      <vt:lpstr>Azure Architect Certification</vt:lpstr>
      <vt:lpstr> 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149</cp:revision>
  <dcterms:created xsi:type="dcterms:W3CDTF">2015-09-28T19:52:00Z</dcterms:created>
  <dcterms:modified xsi:type="dcterms:W3CDTF">2021-05-21T14:46:14Z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